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71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03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18A1-7EBB-4827-8831-B7FA68BEAF20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5BC64-FFF3-4B80-9D55-41CDB0A7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9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00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734a882cf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1734a882cf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88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07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71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54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3" name="Google Shape;13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4" name="Google Shape;14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" name="Google Shape;15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6" name="Google Shape;16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" name="Google Shape;17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" name="Google Shape;18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23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24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25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" name="Google Shape;26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" name="Google Shape;27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29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1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2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33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38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39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4" name="Google Shape;44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2" name="Google Shape;52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56" name="Google Shape;56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7" name="Google Shape;57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9" name="Google Shape;59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60" name="Google Shape;60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" name="Google Shape;63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" name="Google Shape;64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66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Google Shape;69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" name="Google Shape;70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Google Shape;71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72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" name="Google Shape;75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76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77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79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80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" name="Google Shape;84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" name="Google Shape;85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" name="Google Shape;86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" name="Google Shape;88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6" name="Google Shape;96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894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12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subTitle" idx="1"/>
          </p:nvPr>
        </p:nvSpPr>
        <p:spPr>
          <a:xfrm>
            <a:off x="7712951" y="202793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"/>
          <p:cNvSpPr txBox="1">
            <a:spLocks noGrp="1"/>
          </p:cNvSpPr>
          <p:nvPr>
            <p:ph type="title" idx="2" hasCustomPrompt="1"/>
          </p:nvPr>
        </p:nvSpPr>
        <p:spPr>
          <a:xfrm>
            <a:off x="1187433" y="202793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3"/>
          </p:nvPr>
        </p:nvSpPr>
        <p:spPr>
          <a:xfrm>
            <a:off x="2606192" y="202793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subTitle" idx="4"/>
          </p:nvPr>
        </p:nvSpPr>
        <p:spPr>
          <a:xfrm>
            <a:off x="7712951" y="287204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3"/>
          <p:cNvSpPr txBox="1">
            <a:spLocks noGrp="1"/>
          </p:cNvSpPr>
          <p:nvPr>
            <p:ph type="title" idx="5" hasCustomPrompt="1"/>
          </p:nvPr>
        </p:nvSpPr>
        <p:spPr>
          <a:xfrm>
            <a:off x="1187433" y="287204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3" name="Google Shape;543;p13"/>
          <p:cNvSpPr txBox="1">
            <a:spLocks noGrp="1"/>
          </p:cNvSpPr>
          <p:nvPr>
            <p:ph type="subTitle" idx="6"/>
          </p:nvPr>
        </p:nvSpPr>
        <p:spPr>
          <a:xfrm>
            <a:off x="2606192" y="287204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" name="Google Shape;544;p13"/>
          <p:cNvSpPr txBox="1">
            <a:spLocks noGrp="1"/>
          </p:cNvSpPr>
          <p:nvPr>
            <p:ph type="subTitle" idx="7"/>
          </p:nvPr>
        </p:nvSpPr>
        <p:spPr>
          <a:xfrm>
            <a:off x="7712951" y="3716160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3"/>
          <p:cNvSpPr txBox="1">
            <a:spLocks noGrp="1"/>
          </p:cNvSpPr>
          <p:nvPr>
            <p:ph type="title" idx="8" hasCustomPrompt="1"/>
          </p:nvPr>
        </p:nvSpPr>
        <p:spPr>
          <a:xfrm>
            <a:off x="1187433" y="3716160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6" name="Google Shape;546;p13"/>
          <p:cNvSpPr txBox="1">
            <a:spLocks noGrp="1"/>
          </p:cNvSpPr>
          <p:nvPr>
            <p:ph type="subTitle" idx="9"/>
          </p:nvPr>
        </p:nvSpPr>
        <p:spPr>
          <a:xfrm>
            <a:off x="2606192" y="3716160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7" name="Google Shape;547;p13"/>
          <p:cNvSpPr txBox="1">
            <a:spLocks noGrp="1"/>
          </p:cNvSpPr>
          <p:nvPr>
            <p:ph type="subTitle" idx="13"/>
          </p:nvPr>
        </p:nvSpPr>
        <p:spPr>
          <a:xfrm>
            <a:off x="7712951" y="456027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3"/>
          <p:cNvSpPr txBox="1">
            <a:spLocks noGrp="1"/>
          </p:cNvSpPr>
          <p:nvPr>
            <p:ph type="title" idx="14" hasCustomPrompt="1"/>
          </p:nvPr>
        </p:nvSpPr>
        <p:spPr>
          <a:xfrm>
            <a:off x="1187433" y="456027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9" name="Google Shape;549;p13"/>
          <p:cNvSpPr txBox="1">
            <a:spLocks noGrp="1"/>
          </p:cNvSpPr>
          <p:nvPr>
            <p:ph type="subTitle" idx="15"/>
          </p:nvPr>
        </p:nvSpPr>
        <p:spPr>
          <a:xfrm>
            <a:off x="2606192" y="456027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" name="Google Shape;550;p13"/>
          <p:cNvSpPr txBox="1">
            <a:spLocks noGrp="1"/>
          </p:cNvSpPr>
          <p:nvPr>
            <p:ph type="subTitle" idx="16"/>
          </p:nvPr>
        </p:nvSpPr>
        <p:spPr>
          <a:xfrm>
            <a:off x="7712951" y="540438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3"/>
          <p:cNvSpPr txBox="1">
            <a:spLocks noGrp="1"/>
          </p:cNvSpPr>
          <p:nvPr>
            <p:ph type="title" idx="17" hasCustomPrompt="1"/>
          </p:nvPr>
        </p:nvSpPr>
        <p:spPr>
          <a:xfrm>
            <a:off x="1187433" y="540438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8"/>
          </p:nvPr>
        </p:nvSpPr>
        <p:spPr>
          <a:xfrm>
            <a:off x="2606192" y="540438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3" name="Google Shape;553;p13"/>
          <p:cNvGrpSpPr/>
          <p:nvPr/>
        </p:nvGrpSpPr>
        <p:grpSpPr>
          <a:xfrm>
            <a:off x="-5030747" y="-1305149"/>
            <a:ext cx="6715020" cy="5484420"/>
            <a:chOff x="4780389" y="2513201"/>
            <a:chExt cx="5036265" cy="4113315"/>
          </a:xfrm>
        </p:grpSpPr>
        <p:grpSp>
          <p:nvGrpSpPr>
            <p:cNvPr id="554" name="Google Shape;554;p1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55" name="Google Shape;555;p1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56" name="Google Shape;556;p1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57" name="Google Shape;557;p1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558" name="Google Shape;558;p1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1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1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1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2" name="Google Shape;562;p1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1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1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1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1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1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1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1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0" name="Google Shape;570;p1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1" name="Google Shape;571;p1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2" name="Google Shape;572;p1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1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1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1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1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1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p1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2" name="Google Shape;582;p1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3" name="Google Shape;583;p1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4" name="Google Shape;584;p1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5" name="Google Shape;585;p1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6" name="Google Shape;586;p1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1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1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1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94" name="Google Shape;594;p1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84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4"/>
          <p:cNvSpPr txBox="1">
            <a:spLocks noGrp="1"/>
          </p:cNvSpPr>
          <p:nvPr>
            <p:ph type="title"/>
          </p:nvPr>
        </p:nvSpPr>
        <p:spPr>
          <a:xfrm>
            <a:off x="4565421" y="4634000"/>
            <a:ext cx="6675600" cy="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99" name="Google Shape;599;p14"/>
          <p:cNvSpPr txBox="1">
            <a:spLocks noGrp="1"/>
          </p:cNvSpPr>
          <p:nvPr>
            <p:ph type="subTitle" idx="1"/>
          </p:nvPr>
        </p:nvSpPr>
        <p:spPr>
          <a:xfrm>
            <a:off x="4565267" y="1367200"/>
            <a:ext cx="6675600" cy="32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00" name="Google Shape;600;p14"/>
          <p:cNvGrpSpPr/>
          <p:nvPr/>
        </p:nvGrpSpPr>
        <p:grpSpPr>
          <a:xfrm>
            <a:off x="9477283" y="-474070"/>
            <a:ext cx="2579109" cy="1776015"/>
            <a:chOff x="7107962" y="-355553"/>
            <a:chExt cx="1934332" cy="1332011"/>
          </a:xfrm>
        </p:grpSpPr>
        <p:sp>
          <p:nvSpPr>
            <p:cNvPr id="601" name="Google Shape;601;p14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14"/>
          <p:cNvGrpSpPr/>
          <p:nvPr/>
        </p:nvGrpSpPr>
        <p:grpSpPr>
          <a:xfrm>
            <a:off x="144774" y="4633987"/>
            <a:ext cx="2615697" cy="3199972"/>
            <a:chOff x="108580" y="3135490"/>
            <a:chExt cx="1961773" cy="2399979"/>
          </a:xfrm>
        </p:grpSpPr>
        <p:sp>
          <p:nvSpPr>
            <p:cNvPr id="610" name="Google Shape;610;p14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14" name="Google Shape;614;p14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15" name="Google Shape;615;p14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4174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5"/>
          <p:cNvGrpSpPr/>
          <p:nvPr/>
        </p:nvGrpSpPr>
        <p:grpSpPr>
          <a:xfrm rot="10800000">
            <a:off x="7373623" y="4882968"/>
            <a:ext cx="5082616" cy="2551312"/>
            <a:chOff x="4673664" y="4413931"/>
            <a:chExt cx="3811962" cy="1913484"/>
          </a:xfrm>
        </p:grpSpPr>
        <p:grpSp>
          <p:nvGrpSpPr>
            <p:cNvPr id="626" name="Google Shape;626;p15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27" name="Google Shape;627;p15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5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5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5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5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5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5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0" name="Google Shape;640;p15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15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15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15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44" name="Google Shape;644;p15"/>
          <p:cNvSpPr txBox="1">
            <a:spLocks noGrp="1"/>
          </p:cNvSpPr>
          <p:nvPr>
            <p:ph type="title"/>
          </p:nvPr>
        </p:nvSpPr>
        <p:spPr>
          <a:xfrm>
            <a:off x="960000" y="1805817"/>
            <a:ext cx="4792000" cy="21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5"/>
          <p:cNvSpPr txBox="1">
            <a:spLocks noGrp="1"/>
          </p:cNvSpPr>
          <p:nvPr>
            <p:ph type="subTitle" idx="1"/>
          </p:nvPr>
        </p:nvSpPr>
        <p:spPr>
          <a:xfrm>
            <a:off x="960000" y="3981800"/>
            <a:ext cx="4792000" cy="1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5"/>
          <p:cNvSpPr>
            <a:spLocks noGrp="1"/>
          </p:cNvSpPr>
          <p:nvPr>
            <p:ph type="pic" idx="2"/>
          </p:nvPr>
        </p:nvSpPr>
        <p:spPr>
          <a:xfrm>
            <a:off x="6170500" y="1037500"/>
            <a:ext cx="4837200" cy="5017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896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960000" y="1931000"/>
            <a:ext cx="5955200" cy="31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650" name="Google Shape;650;p16"/>
          <p:cNvGrpSpPr/>
          <p:nvPr/>
        </p:nvGrpSpPr>
        <p:grpSpPr>
          <a:xfrm rot="10800000">
            <a:off x="7373623" y="4628968"/>
            <a:ext cx="5082616" cy="2551312"/>
            <a:chOff x="4673664" y="4413931"/>
            <a:chExt cx="3811962" cy="1913484"/>
          </a:xfrm>
        </p:grpSpPr>
        <p:grpSp>
          <p:nvGrpSpPr>
            <p:cNvPr id="651" name="Google Shape;651;p16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52" name="Google Shape;652;p16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6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6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6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6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6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6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6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6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6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6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6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6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5" name="Google Shape;665;p16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6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547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7"/>
          <p:cNvSpPr txBox="1">
            <a:spLocks noGrp="1"/>
          </p:cNvSpPr>
          <p:nvPr>
            <p:ph type="title"/>
          </p:nvPr>
        </p:nvSpPr>
        <p:spPr>
          <a:xfrm>
            <a:off x="6702400" y="2294115"/>
            <a:ext cx="4210000" cy="1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7"/>
          <p:cNvSpPr txBox="1">
            <a:spLocks noGrp="1"/>
          </p:cNvSpPr>
          <p:nvPr>
            <p:ph type="subTitle" idx="1"/>
          </p:nvPr>
        </p:nvSpPr>
        <p:spPr>
          <a:xfrm>
            <a:off x="6702691" y="3732084"/>
            <a:ext cx="4210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2" name="Google Shape;672;p17"/>
          <p:cNvGrpSpPr/>
          <p:nvPr/>
        </p:nvGrpSpPr>
        <p:grpSpPr>
          <a:xfrm>
            <a:off x="-1277739" y="4634021"/>
            <a:ext cx="2615697" cy="3199972"/>
            <a:chOff x="108580" y="3135490"/>
            <a:chExt cx="1961773" cy="2399979"/>
          </a:xfrm>
        </p:grpSpPr>
        <p:sp>
          <p:nvSpPr>
            <p:cNvPr id="673" name="Google Shape;673;p17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17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17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17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77" name="Google Shape;677;p17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78" name="Google Shape;678;p17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7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7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7" name="Google Shape;687;p17"/>
          <p:cNvGrpSpPr/>
          <p:nvPr/>
        </p:nvGrpSpPr>
        <p:grpSpPr>
          <a:xfrm>
            <a:off x="9667783" y="-474070"/>
            <a:ext cx="2579109" cy="1776015"/>
            <a:chOff x="7107962" y="-355553"/>
            <a:chExt cx="1934332" cy="1332011"/>
          </a:xfrm>
        </p:grpSpPr>
        <p:sp>
          <p:nvSpPr>
            <p:cNvPr id="688" name="Google Shape;688;p17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7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7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7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7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7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7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7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258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8"/>
          <p:cNvGrpSpPr/>
          <p:nvPr/>
        </p:nvGrpSpPr>
        <p:grpSpPr>
          <a:xfrm flipH="1">
            <a:off x="9631196" y="4634021"/>
            <a:ext cx="2615697" cy="3199972"/>
            <a:chOff x="108580" y="3135490"/>
            <a:chExt cx="1961773" cy="2399979"/>
          </a:xfrm>
        </p:grpSpPr>
        <p:sp>
          <p:nvSpPr>
            <p:cNvPr id="698" name="Google Shape;698;p18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02" name="Google Shape;702;p18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03" name="Google Shape;703;p18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8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8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8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8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8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2" name="Google Shape;712;p18"/>
          <p:cNvGrpSpPr/>
          <p:nvPr/>
        </p:nvGrpSpPr>
        <p:grpSpPr>
          <a:xfrm flipH="1">
            <a:off x="-338590" y="-474070"/>
            <a:ext cx="2579109" cy="1776015"/>
            <a:chOff x="7107962" y="-355553"/>
            <a:chExt cx="1934332" cy="1332011"/>
          </a:xfrm>
        </p:grpSpPr>
        <p:sp>
          <p:nvSpPr>
            <p:cNvPr id="713" name="Google Shape;713;p18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8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21" name="Google Shape;721;p18"/>
          <p:cNvSpPr txBox="1">
            <a:spLocks noGrp="1"/>
          </p:cNvSpPr>
          <p:nvPr>
            <p:ph type="title"/>
          </p:nvPr>
        </p:nvSpPr>
        <p:spPr>
          <a:xfrm>
            <a:off x="960000" y="2231333"/>
            <a:ext cx="595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960000" y="2994933"/>
            <a:ext cx="5955200" cy="1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5900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9"/>
          <p:cNvSpPr txBox="1">
            <a:spLocks noGrp="1"/>
          </p:cNvSpPr>
          <p:nvPr>
            <p:ph type="title"/>
          </p:nvPr>
        </p:nvSpPr>
        <p:spPr>
          <a:xfrm>
            <a:off x="6702400" y="2668197"/>
            <a:ext cx="4210000" cy="7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9"/>
          <p:cNvSpPr txBox="1">
            <a:spLocks noGrp="1"/>
          </p:cNvSpPr>
          <p:nvPr>
            <p:ph type="subTitle" idx="1"/>
          </p:nvPr>
        </p:nvSpPr>
        <p:spPr>
          <a:xfrm>
            <a:off x="6702700" y="3436179"/>
            <a:ext cx="421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26" name="Google Shape;726;p19"/>
          <p:cNvGrpSpPr/>
          <p:nvPr/>
        </p:nvGrpSpPr>
        <p:grpSpPr>
          <a:xfrm>
            <a:off x="9267723" y="-196008"/>
            <a:ext cx="3376967" cy="2509000"/>
            <a:chOff x="7221517" y="-507956"/>
            <a:chExt cx="2532725" cy="1881750"/>
          </a:xfrm>
        </p:grpSpPr>
        <p:sp>
          <p:nvSpPr>
            <p:cNvPr id="727" name="Google Shape;727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7" name="Google Shape;737;p19"/>
          <p:cNvGrpSpPr/>
          <p:nvPr/>
        </p:nvGrpSpPr>
        <p:grpSpPr>
          <a:xfrm>
            <a:off x="8532457" y="5017659"/>
            <a:ext cx="3376967" cy="2509000"/>
            <a:chOff x="7221517" y="-507956"/>
            <a:chExt cx="2532725" cy="1881750"/>
          </a:xfrm>
        </p:grpSpPr>
        <p:sp>
          <p:nvSpPr>
            <p:cNvPr id="738" name="Google Shape;738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684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0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0"/>
          <p:cNvSpPr txBox="1">
            <a:spLocks noGrp="1"/>
          </p:cNvSpPr>
          <p:nvPr>
            <p:ph type="subTitle" idx="1"/>
          </p:nvPr>
        </p:nvSpPr>
        <p:spPr>
          <a:xfrm>
            <a:off x="5649247" y="4612296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20"/>
          <p:cNvSpPr txBox="1">
            <a:spLocks noGrp="1"/>
          </p:cNvSpPr>
          <p:nvPr>
            <p:ph type="subTitle" idx="2"/>
          </p:nvPr>
        </p:nvSpPr>
        <p:spPr>
          <a:xfrm>
            <a:off x="3201951" y="2740863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0"/>
          <p:cNvSpPr txBox="1">
            <a:spLocks noGrp="1"/>
          </p:cNvSpPr>
          <p:nvPr>
            <p:ph type="subTitle" idx="3"/>
          </p:nvPr>
        </p:nvSpPr>
        <p:spPr>
          <a:xfrm>
            <a:off x="3201951" y="2131267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3" name="Google Shape;753;p20"/>
          <p:cNvSpPr txBox="1">
            <a:spLocks noGrp="1"/>
          </p:cNvSpPr>
          <p:nvPr>
            <p:ph type="subTitle" idx="4"/>
          </p:nvPr>
        </p:nvSpPr>
        <p:spPr>
          <a:xfrm>
            <a:off x="5649251" y="4002700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754" name="Google Shape;754;p20"/>
          <p:cNvGrpSpPr/>
          <p:nvPr/>
        </p:nvGrpSpPr>
        <p:grpSpPr>
          <a:xfrm rot="-121718">
            <a:off x="10012672" y="-498783"/>
            <a:ext cx="2615768" cy="3200059"/>
            <a:chOff x="108580" y="3135490"/>
            <a:chExt cx="1961773" cy="2399979"/>
          </a:xfrm>
        </p:grpSpPr>
        <p:sp>
          <p:nvSpPr>
            <p:cNvPr id="755" name="Google Shape;755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59" name="Google Shape;759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60" name="Google Shape;760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9" name="Google Shape;769;p20"/>
          <p:cNvGrpSpPr/>
          <p:nvPr/>
        </p:nvGrpSpPr>
        <p:grpSpPr>
          <a:xfrm rot="-121718">
            <a:off x="-248928" y="4428817"/>
            <a:ext cx="2615768" cy="3200059"/>
            <a:chOff x="108580" y="3135490"/>
            <a:chExt cx="1961773" cy="2399979"/>
          </a:xfrm>
        </p:grpSpPr>
        <p:sp>
          <p:nvSpPr>
            <p:cNvPr id="770" name="Google Shape;770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74" name="Google Shape;774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75" name="Google Shape;775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6746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21"/>
          <p:cNvSpPr txBox="1">
            <a:spLocks noGrp="1"/>
          </p:cNvSpPr>
          <p:nvPr>
            <p:ph type="subTitle" idx="1"/>
          </p:nvPr>
        </p:nvSpPr>
        <p:spPr>
          <a:xfrm>
            <a:off x="6728397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7" name="Google Shape;787;p21"/>
          <p:cNvSpPr txBox="1">
            <a:spLocks noGrp="1"/>
          </p:cNvSpPr>
          <p:nvPr>
            <p:ph type="subTitle" idx="2"/>
          </p:nvPr>
        </p:nvSpPr>
        <p:spPr>
          <a:xfrm>
            <a:off x="952633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88" name="Google Shape;788;p21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789" name="Google Shape;789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1"/>
          <p:cNvGrpSpPr/>
          <p:nvPr/>
        </p:nvGrpSpPr>
        <p:grpSpPr>
          <a:xfrm flipH="1">
            <a:off x="-1293310" y="-677275"/>
            <a:ext cx="3376967" cy="2509000"/>
            <a:chOff x="7221517" y="-507956"/>
            <a:chExt cx="2532725" cy="1881750"/>
          </a:xfrm>
        </p:grpSpPr>
        <p:sp>
          <p:nvSpPr>
            <p:cNvPr id="800" name="Google Shape;800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02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960000" y="3178984"/>
            <a:ext cx="98024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995000"/>
            <a:ext cx="18424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960000" y="4363000"/>
            <a:ext cx="6756800" cy="5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6900919" y="3699702"/>
            <a:ext cx="6715020" cy="5484420"/>
            <a:chOff x="4780389" y="2513201"/>
            <a:chExt cx="5036265" cy="4113315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" name="Google Shape;105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6" name="Google Shape;106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7" name="Google Shape;107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8" name="Google Shape;108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" name="Google Shape;109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" name="Google Shape;110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" name="Google Shape;111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112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113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114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115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116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117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118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" name="Google Shape;119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" name="Google Shape;120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" name="Google Shape;121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122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123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124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125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126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127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128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" name="Google Shape;129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130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" name="Google Shape;131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" name="Google Shape;132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" name="Google Shape;133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134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35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6" name="Google Shape;136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138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4" name="Google Shape;144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3935453" y="-3610382"/>
            <a:ext cx="6715020" cy="5484420"/>
            <a:chOff x="4780389" y="2513201"/>
            <a:chExt cx="5036265" cy="4113315"/>
          </a:xfrm>
        </p:grpSpPr>
        <p:grpSp>
          <p:nvGrpSpPr>
            <p:cNvPr id="148" name="Google Shape;148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49" name="Google Shape;149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50" name="Google Shape;150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1" name="Google Shape;151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52" name="Google Shape;152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9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3" name="Google Shape;163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4" name="Google Shape;164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5" name="Google Shape;165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" name="Google Shape;166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" name="Google Shape;167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" name="Google Shape;170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1" name="Google Shape;171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72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74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75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176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" name="Google Shape;177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" name="Google Shape;178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" name="Google Shape;179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0" name="Google Shape;180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88" name="Google Shape;188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505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2"/>
          <p:cNvSpPr txBox="1">
            <a:spLocks noGrp="1"/>
          </p:cNvSpPr>
          <p:nvPr>
            <p:ph type="subTitle" idx="1"/>
          </p:nvPr>
        </p:nvSpPr>
        <p:spPr>
          <a:xfrm>
            <a:off x="1235983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2"/>
          <p:cNvSpPr txBox="1">
            <a:spLocks noGrp="1"/>
          </p:cNvSpPr>
          <p:nvPr>
            <p:ph type="subTitle" idx="2"/>
          </p:nvPr>
        </p:nvSpPr>
        <p:spPr>
          <a:xfrm>
            <a:off x="4699199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2"/>
          <p:cNvSpPr txBox="1">
            <a:spLocks noGrp="1"/>
          </p:cNvSpPr>
          <p:nvPr>
            <p:ph type="subTitle" idx="3"/>
          </p:nvPr>
        </p:nvSpPr>
        <p:spPr>
          <a:xfrm>
            <a:off x="8162415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22"/>
          <p:cNvSpPr txBox="1">
            <a:spLocks noGrp="1"/>
          </p:cNvSpPr>
          <p:nvPr>
            <p:ph type="subTitle" idx="4"/>
          </p:nvPr>
        </p:nvSpPr>
        <p:spPr>
          <a:xfrm>
            <a:off x="1235983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6" name="Google Shape;816;p22"/>
          <p:cNvSpPr txBox="1">
            <a:spLocks noGrp="1"/>
          </p:cNvSpPr>
          <p:nvPr>
            <p:ph type="subTitle" idx="5"/>
          </p:nvPr>
        </p:nvSpPr>
        <p:spPr>
          <a:xfrm>
            <a:off x="4699199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7" name="Google Shape;817;p22"/>
          <p:cNvSpPr txBox="1">
            <a:spLocks noGrp="1"/>
          </p:cNvSpPr>
          <p:nvPr>
            <p:ph type="subTitle" idx="6"/>
          </p:nvPr>
        </p:nvSpPr>
        <p:spPr>
          <a:xfrm>
            <a:off x="8162415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18" name="Google Shape;818;p22"/>
          <p:cNvGrpSpPr/>
          <p:nvPr/>
        </p:nvGrpSpPr>
        <p:grpSpPr>
          <a:xfrm>
            <a:off x="9628690" y="-677275"/>
            <a:ext cx="3376967" cy="2509000"/>
            <a:chOff x="7221517" y="-507956"/>
            <a:chExt cx="2532725" cy="1881750"/>
          </a:xfrm>
        </p:grpSpPr>
        <p:sp>
          <p:nvSpPr>
            <p:cNvPr id="819" name="Google Shape;819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9" name="Google Shape;829;p22"/>
          <p:cNvGrpSpPr/>
          <p:nvPr/>
        </p:nvGrpSpPr>
        <p:grpSpPr>
          <a:xfrm flipH="1">
            <a:off x="-1115510" y="-677275"/>
            <a:ext cx="3376967" cy="2509000"/>
            <a:chOff x="7221517" y="-507956"/>
            <a:chExt cx="2532725" cy="1881750"/>
          </a:xfrm>
        </p:grpSpPr>
        <p:sp>
          <p:nvSpPr>
            <p:cNvPr id="830" name="Google Shape;830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667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subTitle" idx="1"/>
          </p:nvPr>
        </p:nvSpPr>
        <p:spPr>
          <a:xfrm>
            <a:off x="2340433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2"/>
          </p:nvPr>
        </p:nvSpPr>
        <p:spPr>
          <a:xfrm>
            <a:off x="6391579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3"/>
          <p:cNvSpPr txBox="1">
            <a:spLocks noGrp="1"/>
          </p:cNvSpPr>
          <p:nvPr>
            <p:ph type="subTitle" idx="3"/>
          </p:nvPr>
        </p:nvSpPr>
        <p:spPr>
          <a:xfrm>
            <a:off x="2340433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23"/>
          <p:cNvSpPr txBox="1">
            <a:spLocks noGrp="1"/>
          </p:cNvSpPr>
          <p:nvPr>
            <p:ph type="subTitle" idx="4"/>
          </p:nvPr>
        </p:nvSpPr>
        <p:spPr>
          <a:xfrm>
            <a:off x="6391579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23"/>
          <p:cNvSpPr txBox="1">
            <a:spLocks noGrp="1"/>
          </p:cNvSpPr>
          <p:nvPr>
            <p:ph type="subTitle" idx="5"/>
          </p:nvPr>
        </p:nvSpPr>
        <p:spPr>
          <a:xfrm>
            <a:off x="234043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7" name="Google Shape;847;p23"/>
          <p:cNvSpPr txBox="1">
            <a:spLocks noGrp="1"/>
          </p:cNvSpPr>
          <p:nvPr>
            <p:ph type="subTitle" idx="6"/>
          </p:nvPr>
        </p:nvSpPr>
        <p:spPr>
          <a:xfrm>
            <a:off x="234043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8" name="Google Shape;848;p23"/>
          <p:cNvSpPr txBox="1">
            <a:spLocks noGrp="1"/>
          </p:cNvSpPr>
          <p:nvPr>
            <p:ph type="subTitle" idx="7"/>
          </p:nvPr>
        </p:nvSpPr>
        <p:spPr>
          <a:xfrm>
            <a:off x="639157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9" name="Google Shape;849;p23"/>
          <p:cNvSpPr txBox="1">
            <a:spLocks noGrp="1"/>
          </p:cNvSpPr>
          <p:nvPr>
            <p:ph type="subTitle" idx="8"/>
          </p:nvPr>
        </p:nvSpPr>
        <p:spPr>
          <a:xfrm>
            <a:off x="639157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50" name="Google Shape;850;p23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51" name="Google Shape;851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61" name="Google Shape;861;p23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62" name="Google Shape;862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604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24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4"/>
          <p:cNvSpPr txBox="1">
            <a:spLocks noGrp="1"/>
          </p:cNvSpPr>
          <p:nvPr>
            <p:ph type="subTitle" idx="1"/>
          </p:nvPr>
        </p:nvSpPr>
        <p:spPr>
          <a:xfrm>
            <a:off x="1480273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4"/>
          <p:cNvSpPr txBox="1">
            <a:spLocks noGrp="1"/>
          </p:cNvSpPr>
          <p:nvPr>
            <p:ph type="subTitle" idx="2"/>
          </p:nvPr>
        </p:nvSpPr>
        <p:spPr>
          <a:xfrm>
            <a:off x="4773400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24"/>
          <p:cNvSpPr txBox="1">
            <a:spLocks noGrp="1"/>
          </p:cNvSpPr>
          <p:nvPr>
            <p:ph type="subTitle" idx="3"/>
          </p:nvPr>
        </p:nvSpPr>
        <p:spPr>
          <a:xfrm>
            <a:off x="1480273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24"/>
          <p:cNvSpPr txBox="1">
            <a:spLocks noGrp="1"/>
          </p:cNvSpPr>
          <p:nvPr>
            <p:ph type="subTitle" idx="4"/>
          </p:nvPr>
        </p:nvSpPr>
        <p:spPr>
          <a:xfrm>
            <a:off x="4773400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4"/>
          <p:cNvSpPr txBox="1">
            <a:spLocks noGrp="1"/>
          </p:cNvSpPr>
          <p:nvPr>
            <p:ph type="subTitle" idx="5"/>
          </p:nvPr>
        </p:nvSpPr>
        <p:spPr>
          <a:xfrm>
            <a:off x="8066527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4"/>
          <p:cNvSpPr txBox="1">
            <a:spLocks noGrp="1"/>
          </p:cNvSpPr>
          <p:nvPr>
            <p:ph type="subTitle" idx="6"/>
          </p:nvPr>
        </p:nvSpPr>
        <p:spPr>
          <a:xfrm>
            <a:off x="8066527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4"/>
          <p:cNvSpPr txBox="1">
            <a:spLocks noGrp="1"/>
          </p:cNvSpPr>
          <p:nvPr>
            <p:ph type="subTitle" idx="7"/>
          </p:nvPr>
        </p:nvSpPr>
        <p:spPr>
          <a:xfrm>
            <a:off x="1481473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2" name="Google Shape;882;p24"/>
          <p:cNvSpPr txBox="1">
            <a:spLocks noGrp="1"/>
          </p:cNvSpPr>
          <p:nvPr>
            <p:ph type="subTitle" idx="8"/>
          </p:nvPr>
        </p:nvSpPr>
        <p:spPr>
          <a:xfrm>
            <a:off x="4774600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3" name="Google Shape;883;p24"/>
          <p:cNvSpPr txBox="1">
            <a:spLocks noGrp="1"/>
          </p:cNvSpPr>
          <p:nvPr>
            <p:ph type="subTitle" idx="9"/>
          </p:nvPr>
        </p:nvSpPr>
        <p:spPr>
          <a:xfrm>
            <a:off x="8067727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4" name="Google Shape;884;p24"/>
          <p:cNvSpPr txBox="1">
            <a:spLocks noGrp="1"/>
          </p:cNvSpPr>
          <p:nvPr>
            <p:ph type="subTitle" idx="13"/>
          </p:nvPr>
        </p:nvSpPr>
        <p:spPr>
          <a:xfrm>
            <a:off x="1481473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5" name="Google Shape;885;p24"/>
          <p:cNvSpPr txBox="1">
            <a:spLocks noGrp="1"/>
          </p:cNvSpPr>
          <p:nvPr>
            <p:ph type="subTitle" idx="14"/>
          </p:nvPr>
        </p:nvSpPr>
        <p:spPr>
          <a:xfrm>
            <a:off x="4774600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6" name="Google Shape;886;p24"/>
          <p:cNvSpPr txBox="1">
            <a:spLocks noGrp="1"/>
          </p:cNvSpPr>
          <p:nvPr>
            <p:ph type="subTitle" idx="15"/>
          </p:nvPr>
        </p:nvSpPr>
        <p:spPr>
          <a:xfrm>
            <a:off x="8067727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7" name="Google Shape;887;p24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88" name="Google Shape;888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8" name="Google Shape;898;p24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99" name="Google Shape;899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462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911" name="Google Shape;911;p25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912" name="Google Shape;912;p2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68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924" name="Google Shape;924;p26"/>
          <p:cNvGrpSpPr/>
          <p:nvPr/>
        </p:nvGrpSpPr>
        <p:grpSpPr>
          <a:xfrm rot="10800000">
            <a:off x="9628690" y="-1789675"/>
            <a:ext cx="3376967" cy="2509000"/>
            <a:chOff x="7221517" y="-507956"/>
            <a:chExt cx="2532725" cy="1881750"/>
          </a:xfrm>
        </p:grpSpPr>
        <p:sp>
          <p:nvSpPr>
            <p:cNvPr id="925" name="Google Shape;925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35" name="Google Shape;935;p26"/>
          <p:cNvGrpSpPr/>
          <p:nvPr/>
        </p:nvGrpSpPr>
        <p:grpSpPr>
          <a:xfrm rot="10800000" flipH="1">
            <a:off x="-620210" y="-1789675"/>
            <a:ext cx="3376967" cy="2509000"/>
            <a:chOff x="7221517" y="-507956"/>
            <a:chExt cx="2532725" cy="1881750"/>
          </a:xfrm>
        </p:grpSpPr>
        <p:sp>
          <p:nvSpPr>
            <p:cNvPr id="936" name="Google Shape;936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3225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7"/>
          <p:cNvSpPr txBox="1">
            <a:spLocks noGrp="1"/>
          </p:cNvSpPr>
          <p:nvPr>
            <p:ph type="title" hasCustomPrompt="1"/>
          </p:nvPr>
        </p:nvSpPr>
        <p:spPr>
          <a:xfrm>
            <a:off x="950951" y="8936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8" name="Google Shape;948;p27"/>
          <p:cNvSpPr txBox="1">
            <a:spLocks noGrp="1"/>
          </p:cNvSpPr>
          <p:nvPr>
            <p:ph type="subTitle" idx="1"/>
          </p:nvPr>
        </p:nvSpPr>
        <p:spPr>
          <a:xfrm>
            <a:off x="950951" y="1918836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49" name="Google Shape;949;p27"/>
          <p:cNvSpPr txBox="1">
            <a:spLocks noGrp="1"/>
          </p:cNvSpPr>
          <p:nvPr>
            <p:ph type="title" idx="2" hasCustomPrompt="1"/>
          </p:nvPr>
        </p:nvSpPr>
        <p:spPr>
          <a:xfrm>
            <a:off x="4978617" y="27597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0" name="Google Shape;950;p27"/>
          <p:cNvSpPr txBox="1">
            <a:spLocks noGrp="1"/>
          </p:cNvSpPr>
          <p:nvPr>
            <p:ph type="subTitle" idx="3"/>
          </p:nvPr>
        </p:nvSpPr>
        <p:spPr>
          <a:xfrm>
            <a:off x="4978617" y="3784944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1" name="Google Shape;951;p27"/>
          <p:cNvSpPr txBox="1">
            <a:spLocks noGrp="1"/>
          </p:cNvSpPr>
          <p:nvPr>
            <p:ph type="title" idx="4" hasCustomPrompt="1"/>
          </p:nvPr>
        </p:nvSpPr>
        <p:spPr>
          <a:xfrm>
            <a:off x="950951" y="46258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2" name="Google Shape;952;p27"/>
          <p:cNvSpPr txBox="1">
            <a:spLocks noGrp="1"/>
          </p:cNvSpPr>
          <p:nvPr>
            <p:ph type="subTitle" idx="5"/>
          </p:nvPr>
        </p:nvSpPr>
        <p:spPr>
          <a:xfrm>
            <a:off x="950951" y="5651053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953" name="Google Shape;953;p27"/>
          <p:cNvGrpSpPr/>
          <p:nvPr/>
        </p:nvGrpSpPr>
        <p:grpSpPr>
          <a:xfrm rot="10800000">
            <a:off x="8815023" y="4700025"/>
            <a:ext cx="3376967" cy="2509000"/>
            <a:chOff x="7221517" y="-507956"/>
            <a:chExt cx="2532725" cy="1881750"/>
          </a:xfrm>
        </p:grpSpPr>
        <p:sp>
          <p:nvSpPr>
            <p:cNvPr id="954" name="Google Shape;954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27"/>
          <p:cNvGrpSpPr/>
          <p:nvPr/>
        </p:nvGrpSpPr>
        <p:grpSpPr>
          <a:xfrm>
            <a:off x="9438190" y="-341875"/>
            <a:ext cx="3376967" cy="2509000"/>
            <a:chOff x="7221517" y="-507956"/>
            <a:chExt cx="2532725" cy="1881750"/>
          </a:xfrm>
        </p:grpSpPr>
        <p:sp>
          <p:nvSpPr>
            <p:cNvPr id="965" name="Google Shape;965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224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8"/>
          <p:cNvSpPr txBox="1">
            <a:spLocks noGrp="1"/>
          </p:cNvSpPr>
          <p:nvPr>
            <p:ph type="title" hasCustomPrompt="1"/>
          </p:nvPr>
        </p:nvSpPr>
        <p:spPr>
          <a:xfrm>
            <a:off x="1600767" y="3274899"/>
            <a:ext cx="18652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7" name="Google Shape;977;p28"/>
          <p:cNvSpPr txBox="1">
            <a:spLocks noGrp="1"/>
          </p:cNvSpPr>
          <p:nvPr>
            <p:ph type="subTitle" idx="1"/>
          </p:nvPr>
        </p:nvSpPr>
        <p:spPr>
          <a:xfrm>
            <a:off x="950967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78" name="Google Shape;978;p28"/>
          <p:cNvSpPr txBox="1">
            <a:spLocks noGrp="1"/>
          </p:cNvSpPr>
          <p:nvPr>
            <p:ph type="subTitle" idx="2"/>
          </p:nvPr>
        </p:nvSpPr>
        <p:spPr>
          <a:xfrm>
            <a:off x="95096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9" name="Google Shape;979;p28"/>
          <p:cNvSpPr txBox="1">
            <a:spLocks noGrp="1"/>
          </p:cNvSpPr>
          <p:nvPr>
            <p:ph type="title" idx="3" hasCustomPrompt="1"/>
          </p:nvPr>
        </p:nvSpPr>
        <p:spPr>
          <a:xfrm>
            <a:off x="5159647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0" name="Google Shape;980;p28"/>
          <p:cNvSpPr txBox="1">
            <a:spLocks noGrp="1"/>
          </p:cNvSpPr>
          <p:nvPr>
            <p:ph type="subTitle" idx="4"/>
          </p:nvPr>
        </p:nvSpPr>
        <p:spPr>
          <a:xfrm>
            <a:off x="4509049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1" name="Google Shape;981;p28"/>
          <p:cNvSpPr txBox="1">
            <a:spLocks noGrp="1"/>
          </p:cNvSpPr>
          <p:nvPr>
            <p:ph type="subTitle" idx="5"/>
          </p:nvPr>
        </p:nvSpPr>
        <p:spPr>
          <a:xfrm>
            <a:off x="450904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2" name="Google Shape;982;p28"/>
          <p:cNvSpPr txBox="1">
            <a:spLocks noGrp="1"/>
          </p:cNvSpPr>
          <p:nvPr>
            <p:ph type="title" idx="6" hasCustomPrompt="1"/>
          </p:nvPr>
        </p:nvSpPr>
        <p:spPr>
          <a:xfrm>
            <a:off x="8717728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3" name="Google Shape;983;p28"/>
          <p:cNvSpPr txBox="1">
            <a:spLocks noGrp="1"/>
          </p:cNvSpPr>
          <p:nvPr>
            <p:ph type="subTitle" idx="7"/>
          </p:nvPr>
        </p:nvSpPr>
        <p:spPr>
          <a:xfrm>
            <a:off x="8067132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4" name="Google Shape;984;p28"/>
          <p:cNvSpPr txBox="1">
            <a:spLocks noGrp="1"/>
          </p:cNvSpPr>
          <p:nvPr>
            <p:ph type="subTitle" idx="8"/>
          </p:nvPr>
        </p:nvSpPr>
        <p:spPr>
          <a:xfrm>
            <a:off x="8067128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5" name="Google Shape;985;p28"/>
          <p:cNvSpPr txBox="1">
            <a:spLocks noGrp="1"/>
          </p:cNvSpPr>
          <p:nvPr>
            <p:ph type="title" idx="9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986" name="Google Shape;986;p28"/>
          <p:cNvGrpSpPr/>
          <p:nvPr/>
        </p:nvGrpSpPr>
        <p:grpSpPr>
          <a:xfrm rot="-10638711">
            <a:off x="-3166297" y="-461153"/>
            <a:ext cx="4647065" cy="1818028"/>
            <a:chOff x="5000328" y="4413931"/>
            <a:chExt cx="3485298" cy="1363521"/>
          </a:xfrm>
        </p:grpSpPr>
        <p:grpSp>
          <p:nvGrpSpPr>
            <p:cNvPr id="987" name="Google Shape;987;p28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988" name="Google Shape;988;p28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8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8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8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8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8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8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8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8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28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719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9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8666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9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29"/>
          <p:cNvSpPr txBox="1"/>
          <p:nvPr/>
        </p:nvSpPr>
        <p:spPr>
          <a:xfrm>
            <a:off x="2255267" y="4815933"/>
            <a:ext cx="76812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includes icons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04" name="Google Shape;1004;p29"/>
          <p:cNvGrpSpPr/>
          <p:nvPr/>
        </p:nvGrpSpPr>
        <p:grpSpPr>
          <a:xfrm>
            <a:off x="9830386" y="1448035"/>
            <a:ext cx="6715020" cy="5484420"/>
            <a:chOff x="4780389" y="2513201"/>
            <a:chExt cx="5036265" cy="4113315"/>
          </a:xfrm>
        </p:grpSpPr>
        <p:grpSp>
          <p:nvGrpSpPr>
            <p:cNvPr id="1005" name="Google Shape;1005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06" name="Google Shape;1006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07" name="Google Shape;1007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08" name="Google Shape;1008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09" name="Google Shape;1009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0" name="Google Shape;1010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1" name="Google Shape;1011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2" name="Google Shape;1012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3" name="Google Shape;1013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4" name="Google Shape;1014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5" name="Google Shape;1015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6" name="Google Shape;1016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7" name="Google Shape;1017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8" name="Google Shape;1018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9" name="Google Shape;1019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0" name="Google Shape;1020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1" name="Google Shape;1021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2" name="Google Shape;1022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3" name="Google Shape;1023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4" name="Google Shape;1024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5" name="Google Shape;1025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6" name="Google Shape;1026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7" name="Google Shape;1027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8" name="Google Shape;1028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9" name="Google Shape;1029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2" name="Google Shape;1032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3" name="Google Shape;1033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4" name="Google Shape;1034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5" name="Google Shape;1035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6" name="Google Shape;1036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7" name="Google Shape;1037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4" name="Google Shape;1044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45" name="Google Shape;1045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29"/>
          <p:cNvGrpSpPr/>
          <p:nvPr/>
        </p:nvGrpSpPr>
        <p:grpSpPr>
          <a:xfrm>
            <a:off x="-3392981" y="-1267515"/>
            <a:ext cx="6715020" cy="5484420"/>
            <a:chOff x="4780389" y="2513201"/>
            <a:chExt cx="5036265" cy="4113315"/>
          </a:xfrm>
        </p:grpSpPr>
        <p:grpSp>
          <p:nvGrpSpPr>
            <p:cNvPr id="1049" name="Google Shape;1049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0" name="Google Shape;1050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51" name="Google Shape;1051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52" name="Google Shape;1052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53" name="Google Shape;1053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4" name="Google Shape;1054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5" name="Google Shape;1055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6" name="Google Shape;1056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7" name="Google Shape;1057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8" name="Google Shape;1058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9" name="Google Shape;1059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0" name="Google Shape;1060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1" name="Google Shape;1061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2" name="Google Shape;1062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3" name="Google Shape;1063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4" name="Google Shape;1064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5" name="Google Shape;1065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6" name="Google Shape;1066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7" name="Google Shape;1067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8" name="Google Shape;1068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1" name="Google Shape;1071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2" name="Google Shape;1072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3" name="Google Shape;1073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4" name="Google Shape;1074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5" name="Google Shape;1075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6" name="Google Shape;1076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7" name="Google Shape;1077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8" name="Google Shape;1078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9" name="Google Shape;1079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0" name="Google Shape;1080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81" name="Google Shape;1081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2" name="Google Shape;1082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6" name="Google Shape;1086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7" name="Google Shape;1087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89" name="Google Shape;1089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167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30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4" name="Google Shape;1094;p30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1095" name="Google Shape;1095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30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1106" name="Google Shape;1106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30"/>
          <p:cNvGrpSpPr/>
          <p:nvPr/>
        </p:nvGrpSpPr>
        <p:grpSpPr>
          <a:xfrm>
            <a:off x="2042034" y="6397833"/>
            <a:ext cx="102433" cy="102400"/>
            <a:chOff x="3104875" y="1099400"/>
            <a:chExt cx="76825" cy="76800"/>
          </a:xfrm>
        </p:grpSpPr>
        <p:sp>
          <p:nvSpPr>
            <p:cNvPr id="1117" name="Google Shape;1117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9" name="Google Shape;1119;p30"/>
          <p:cNvGrpSpPr/>
          <p:nvPr/>
        </p:nvGrpSpPr>
        <p:grpSpPr>
          <a:xfrm>
            <a:off x="11661168" y="3377800"/>
            <a:ext cx="102433" cy="102400"/>
            <a:chOff x="3104875" y="1099400"/>
            <a:chExt cx="76825" cy="76800"/>
          </a:xfrm>
        </p:grpSpPr>
        <p:sp>
          <p:nvSpPr>
            <p:cNvPr id="1120" name="Google Shape;1120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22" name="Google Shape;1122;p30"/>
          <p:cNvGrpSpPr/>
          <p:nvPr/>
        </p:nvGrpSpPr>
        <p:grpSpPr>
          <a:xfrm>
            <a:off x="4768801" y="287933"/>
            <a:ext cx="102433" cy="102400"/>
            <a:chOff x="3104875" y="1099400"/>
            <a:chExt cx="76825" cy="76800"/>
          </a:xfrm>
        </p:grpSpPr>
        <p:sp>
          <p:nvSpPr>
            <p:cNvPr id="1123" name="Google Shape;1123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125" name="Google Shape;1125;p30"/>
          <p:cNvPicPr preferRelativeResize="0"/>
          <p:nvPr/>
        </p:nvPicPr>
        <p:blipFill rotWithShape="1">
          <a:blip r:embed="rId3">
            <a:alphaModFix/>
          </a:blip>
          <a:srcRect l="15236" r="10474"/>
          <a:stretch/>
        </p:blipFill>
        <p:spPr>
          <a:xfrm>
            <a:off x="9895399" y="719346"/>
            <a:ext cx="2070099" cy="1854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52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31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128" name="Google Shape;1128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29" name="Google Shape;1129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30" name="Google Shape;1130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31" name="Google Shape;1131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32" name="Google Shape;1132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3" name="Google Shape;1133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4" name="Google Shape;1134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5" name="Google Shape;1135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6" name="Google Shape;1136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7" name="Google Shape;1137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8" name="Google Shape;1138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9" name="Google Shape;1139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0" name="Google Shape;1140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1" name="Google Shape;1141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2" name="Google Shape;1142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3" name="Google Shape;1143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4" name="Google Shape;1144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5" name="Google Shape;1145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6" name="Google Shape;1146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7" name="Google Shape;1147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8" name="Google Shape;1148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9" name="Google Shape;1149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0" name="Google Shape;1150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1" name="Google Shape;1151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2" name="Google Shape;1152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3" name="Google Shape;1153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4" name="Google Shape;1154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5" name="Google Shape;1155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6" name="Google Shape;1156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7" name="Google Shape;1157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8" name="Google Shape;1158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9" name="Google Shape;1159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0" name="Google Shape;1160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1" name="Google Shape;1161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2" name="Google Shape;1162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3" name="Google Shape;1163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4" name="Google Shape;1164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5" name="Google Shape;1165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6" name="Google Shape;1166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7" name="Google Shape;1167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68" name="Google Shape;1168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1" name="Google Shape;1171;p31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1172" name="Google Shape;1172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73" name="Google Shape;1173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74" name="Google Shape;1174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75" name="Google Shape;1175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76" name="Google Shape;1176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8" name="Google Shape;1178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9" name="Google Shape;1179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0" name="Google Shape;1180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1" name="Google Shape;1181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2" name="Google Shape;1182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3" name="Google Shape;1183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4" name="Google Shape;1184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5" name="Google Shape;1185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6" name="Google Shape;1186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7" name="Google Shape;1187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8" name="Google Shape;1188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9" name="Google Shape;1189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1" name="Google Shape;1191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2" name="Google Shape;1192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3" name="Google Shape;1193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4" name="Google Shape;1194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5" name="Google Shape;1195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6" name="Google Shape;1196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7" name="Google Shape;1197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8" name="Google Shape;1198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9" name="Google Shape;1199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0" name="Google Shape;1200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1" name="Google Shape;1201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2" name="Google Shape;1202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3" name="Google Shape;1203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04" name="Google Shape;1204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2" name="Google Shape;1212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31"/>
          <p:cNvGrpSpPr/>
          <p:nvPr/>
        </p:nvGrpSpPr>
        <p:grpSpPr>
          <a:xfrm>
            <a:off x="365634" y="2918033"/>
            <a:ext cx="102433" cy="102400"/>
            <a:chOff x="3104875" y="1099400"/>
            <a:chExt cx="76825" cy="76800"/>
          </a:xfrm>
        </p:grpSpPr>
        <p:sp>
          <p:nvSpPr>
            <p:cNvPr id="1216" name="Google Shape;1216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31"/>
          <p:cNvGrpSpPr/>
          <p:nvPr/>
        </p:nvGrpSpPr>
        <p:grpSpPr>
          <a:xfrm>
            <a:off x="5044468" y="6375000"/>
            <a:ext cx="102433" cy="102400"/>
            <a:chOff x="3104875" y="1099400"/>
            <a:chExt cx="76825" cy="76800"/>
          </a:xfrm>
        </p:grpSpPr>
        <p:sp>
          <p:nvSpPr>
            <p:cNvPr id="1219" name="Google Shape;1219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31"/>
          <p:cNvGrpSpPr/>
          <p:nvPr/>
        </p:nvGrpSpPr>
        <p:grpSpPr>
          <a:xfrm>
            <a:off x="9378901" y="351433"/>
            <a:ext cx="102433" cy="102400"/>
            <a:chOff x="3104875" y="1099400"/>
            <a:chExt cx="76825" cy="76800"/>
          </a:xfrm>
        </p:grpSpPr>
        <p:sp>
          <p:nvSpPr>
            <p:cNvPr id="1222" name="Google Shape;1222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24" name="Google Shape;1224;p31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1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13">
            <a:off x="1199048" y="5699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31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31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31"/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74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5301200" cy="21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◆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94" name="Google Shape;194;p4"/>
          <p:cNvGrpSpPr/>
          <p:nvPr/>
        </p:nvGrpSpPr>
        <p:grpSpPr>
          <a:xfrm>
            <a:off x="11138688" y="-511825"/>
            <a:ext cx="1794768" cy="2485152"/>
            <a:chOff x="8354016" y="-383869"/>
            <a:chExt cx="1346076" cy="1863864"/>
          </a:xfrm>
        </p:grpSpPr>
        <p:sp>
          <p:nvSpPr>
            <p:cNvPr id="195" name="Google Shape;195;p4"/>
            <p:cNvSpPr/>
            <p:nvPr/>
          </p:nvSpPr>
          <p:spPr>
            <a:xfrm rot="10515695" flipH="1">
              <a:off x="8395243" y="73330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 rot="10515695" flipH="1">
              <a:off x="9021249" y="726033"/>
              <a:ext cx="650171" cy="721091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10515695" flipH="1">
              <a:off x="8701969" y="187519"/>
              <a:ext cx="650171" cy="721066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10515695" flipH="1">
              <a:off x="8382688" y="-35101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 rot="10515695" flipH="1">
              <a:off x="9008695" y="-358246"/>
              <a:ext cx="650196" cy="721041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 rot="10515695" flipH="1">
              <a:off x="8988036" y="-202011"/>
              <a:ext cx="57070" cy="57045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10515695" flipH="1">
              <a:off x="9613745" y="157614"/>
              <a:ext cx="57045" cy="57070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 rot="10515695" flipH="1">
              <a:off x="9310934" y="707797"/>
              <a:ext cx="57020" cy="57070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7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1"/>
          </p:nvPr>
        </p:nvSpPr>
        <p:spPr>
          <a:xfrm>
            <a:off x="6740251" y="4246691"/>
            <a:ext cx="3340800" cy="14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6" name="Google Shape;206;p5"/>
          <p:cNvSpPr txBox="1">
            <a:spLocks noGrp="1"/>
          </p:cNvSpPr>
          <p:nvPr>
            <p:ph type="subTitle" idx="2"/>
          </p:nvPr>
        </p:nvSpPr>
        <p:spPr>
          <a:xfrm>
            <a:off x="2110951" y="4246663"/>
            <a:ext cx="3340800" cy="1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7" name="Google Shape;207;p5"/>
          <p:cNvSpPr txBox="1">
            <a:spLocks noGrp="1"/>
          </p:cNvSpPr>
          <p:nvPr>
            <p:ph type="subTitle" idx="3"/>
          </p:nvPr>
        </p:nvSpPr>
        <p:spPr>
          <a:xfrm>
            <a:off x="67402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subTitle" idx="4"/>
          </p:nvPr>
        </p:nvSpPr>
        <p:spPr>
          <a:xfrm>
            <a:off x="21109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09" name="Google Shape;209;p5"/>
          <p:cNvGrpSpPr/>
          <p:nvPr/>
        </p:nvGrpSpPr>
        <p:grpSpPr>
          <a:xfrm>
            <a:off x="9895390" y="-677275"/>
            <a:ext cx="3376967" cy="2509000"/>
            <a:chOff x="7221517" y="-507956"/>
            <a:chExt cx="2532725" cy="1881750"/>
          </a:xfrm>
        </p:grpSpPr>
        <p:sp>
          <p:nvSpPr>
            <p:cNvPr id="210" name="Google Shape;210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" name="Google Shape;220;p5"/>
          <p:cNvGrpSpPr/>
          <p:nvPr/>
        </p:nvGrpSpPr>
        <p:grpSpPr>
          <a:xfrm>
            <a:off x="-1179010" y="5456825"/>
            <a:ext cx="3376967" cy="2509000"/>
            <a:chOff x="7221517" y="-507956"/>
            <a:chExt cx="2532725" cy="1881750"/>
          </a:xfrm>
        </p:grpSpPr>
        <p:sp>
          <p:nvSpPr>
            <p:cNvPr id="221" name="Google Shape;221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47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6"/>
          <p:cNvGrpSpPr/>
          <p:nvPr/>
        </p:nvGrpSpPr>
        <p:grpSpPr>
          <a:xfrm>
            <a:off x="11138663" y="-511859"/>
            <a:ext cx="1794804" cy="2485187"/>
            <a:chOff x="8353997" y="-383894"/>
            <a:chExt cx="1346103" cy="1863890"/>
          </a:xfrm>
        </p:grpSpPr>
        <p:sp>
          <p:nvSpPr>
            <p:cNvPr id="234" name="Google Shape;234;p6"/>
            <p:cNvSpPr/>
            <p:nvPr/>
          </p:nvSpPr>
          <p:spPr>
            <a:xfrm rot="10515604" flipH="1">
              <a:off x="8395233" y="733291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 rot="10515604" flipH="1">
              <a:off x="9021238" y="726016"/>
              <a:ext cx="650180" cy="721100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 rot="10515604" flipH="1">
              <a:off x="8701958" y="187502"/>
              <a:ext cx="650180" cy="721075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 rot="10515604" flipH="1">
              <a:off x="8382677" y="-351036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 rot="10515604" flipH="1">
              <a:off x="9008685" y="-358263"/>
              <a:ext cx="650205" cy="721050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 rot="10515604" flipH="1">
              <a:off x="8988035" y="-202012"/>
              <a:ext cx="57071" cy="57046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 rot="10515604" flipH="1">
              <a:off x="9613745" y="157612"/>
              <a:ext cx="57046" cy="57071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 rot="10515604" flipH="1">
              <a:off x="9310934" y="707795"/>
              <a:ext cx="57021" cy="57071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6"/>
          <p:cNvSpPr/>
          <p:nvPr/>
        </p:nvSpPr>
        <p:spPr>
          <a:xfrm rot="10515604" flipH="1">
            <a:off x="11150312" y="-267505"/>
            <a:ext cx="76061" cy="76061"/>
          </a:xfrm>
          <a:custGeom>
            <a:avLst/>
            <a:gdLst/>
            <a:ahLst/>
            <a:cxnLst/>
            <a:rect l="l" t="t" r="r" b="b"/>
            <a:pathLst>
              <a:path w="2282" h="2282" extrusionOk="0">
                <a:moveTo>
                  <a:pt x="1141" y="0"/>
                </a:moveTo>
                <a:cubicBezTo>
                  <a:pt x="511" y="0"/>
                  <a:pt x="0" y="511"/>
                  <a:pt x="0" y="1141"/>
                </a:cubicBezTo>
                <a:cubicBezTo>
                  <a:pt x="0" y="1770"/>
                  <a:pt x="511" y="2281"/>
                  <a:pt x="1141" y="2281"/>
                </a:cubicBezTo>
                <a:cubicBezTo>
                  <a:pt x="1772" y="2281"/>
                  <a:pt x="2281" y="1770"/>
                  <a:pt x="2281" y="1141"/>
                </a:cubicBezTo>
                <a:cubicBezTo>
                  <a:pt x="2281" y="511"/>
                  <a:pt x="1772" y="0"/>
                  <a:pt x="114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08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"/>
          <p:cNvSpPr txBox="1">
            <a:spLocks noGrp="1"/>
          </p:cNvSpPr>
          <p:nvPr>
            <p:ph type="title"/>
          </p:nvPr>
        </p:nvSpPr>
        <p:spPr>
          <a:xfrm>
            <a:off x="1257400" y="1742800"/>
            <a:ext cx="96772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14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36" name="Google Shape;336;p8"/>
          <p:cNvGrpSpPr/>
          <p:nvPr/>
        </p:nvGrpSpPr>
        <p:grpSpPr>
          <a:xfrm>
            <a:off x="7305153" y="2742269"/>
            <a:ext cx="6715020" cy="5484420"/>
            <a:chOff x="4780389" y="2513201"/>
            <a:chExt cx="5036265" cy="4113315"/>
          </a:xfrm>
        </p:grpSpPr>
        <p:grpSp>
          <p:nvGrpSpPr>
            <p:cNvPr id="337" name="Google Shape;337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38" name="Google Shape;338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39" name="Google Shape;339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40" name="Google Shape;340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41" name="Google Shape;341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2" name="Google Shape;342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3" name="Google Shape;343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4" name="Google Shape;344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5" name="Google Shape;345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6" name="Google Shape;346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7" name="Google Shape;347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8" name="Google Shape;348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9" name="Google Shape;349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0" name="Google Shape;350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1" name="Google Shape;351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2" name="Google Shape;352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3" name="Google Shape;353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5" name="Google Shape;355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6" name="Google Shape;356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7" name="Google Shape;357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8" name="Google Shape;358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9" name="Google Shape;359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0" name="Google Shape;360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1" name="Google Shape;361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2" name="Google Shape;362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3" name="Google Shape;363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4" name="Google Shape;364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5" name="Google Shape;365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6" name="Google Shape;366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7" name="Google Shape;367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8" name="Google Shape;368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69" name="Google Shape;369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70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371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72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73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374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Google Shape;376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7" name="Google Shape;377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8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381" name="Google Shape;381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82" name="Google Shape;382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83" name="Google Shape;383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84" name="Google Shape;384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85" name="Google Shape;385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6" name="Google Shape;386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7" name="Google Shape;387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8" name="Google Shape;388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9" name="Google Shape;389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0" name="Google Shape;390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1" name="Google Shape;391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2" name="Google Shape;392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3" name="Google Shape;393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4" name="Google Shape;394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5" name="Google Shape;395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6" name="Google Shape;396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7" name="Google Shape;397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8" name="Google Shape;398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9" name="Google Shape;399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0" name="Google Shape;400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1" name="Google Shape;401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2" name="Google Shape;402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3" name="Google Shape;403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5" name="Google Shape;405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6" name="Google Shape;406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7" name="Google Shape;407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8" name="Google Shape;408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" name="Google Shape;409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" name="Google Shape;410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1" name="Google Shape;411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2" name="Google Shape;412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3" name="Google Shape;413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417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418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21" name="Google Shape;421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25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6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9" name="Google Shape;429;p10"/>
          <p:cNvSpPr txBox="1">
            <a:spLocks noGrp="1"/>
          </p:cNvSpPr>
          <p:nvPr>
            <p:ph type="title"/>
          </p:nvPr>
        </p:nvSpPr>
        <p:spPr>
          <a:xfrm>
            <a:off x="950967" y="4670533"/>
            <a:ext cx="6936400" cy="1393600"/>
          </a:xfrm>
          <a:prstGeom prst="rect">
            <a:avLst/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430" name="Google Shape;430;p10"/>
          <p:cNvGrpSpPr/>
          <p:nvPr/>
        </p:nvGrpSpPr>
        <p:grpSpPr>
          <a:xfrm rot="10800000">
            <a:off x="9100823" y="-301947"/>
            <a:ext cx="4647064" cy="1818028"/>
            <a:chOff x="5000328" y="4413931"/>
            <a:chExt cx="3485298" cy="1363521"/>
          </a:xfrm>
        </p:grpSpPr>
        <p:grpSp>
          <p:nvGrpSpPr>
            <p:cNvPr id="431" name="Google Shape;431;p10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432" name="Google Shape;432;p10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0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0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0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0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0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0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0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0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1" name="Google Shape;441;p10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10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20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276700"/>
            <a:ext cx="8768000" cy="20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9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46" name="Google Shape;446;p11"/>
          <p:cNvSpPr txBox="1">
            <a:spLocks noGrp="1"/>
          </p:cNvSpPr>
          <p:nvPr>
            <p:ph type="subTitle" idx="1"/>
          </p:nvPr>
        </p:nvSpPr>
        <p:spPr>
          <a:xfrm>
            <a:off x="1712000" y="4345433"/>
            <a:ext cx="87680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47" name="Google Shape;447;p11"/>
          <p:cNvGrpSpPr/>
          <p:nvPr/>
        </p:nvGrpSpPr>
        <p:grpSpPr>
          <a:xfrm rot="10800000">
            <a:off x="5741219" y="4882969"/>
            <a:ext cx="6715020" cy="5484420"/>
            <a:chOff x="4780389" y="2513201"/>
            <a:chExt cx="5036265" cy="4113315"/>
          </a:xfrm>
        </p:grpSpPr>
        <p:grpSp>
          <p:nvGrpSpPr>
            <p:cNvPr id="448" name="Google Shape;448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49" name="Google Shape;449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50" name="Google Shape;450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51" name="Google Shape;451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52" name="Google Shape;452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454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455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456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457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458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9" name="Google Shape;459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6" name="Google Shape;466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7" name="Google Shape;467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8" name="Google Shape;468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9" name="Google Shape;469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0" name="Google Shape;470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471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80" name="Google Shape;480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481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2" name="Google Shape;482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483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484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485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486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487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88" name="Google Shape;488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1" name="Google Shape;491;p11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492" name="Google Shape;492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93" name="Google Shape;493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94" name="Google Shape;494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95" name="Google Shape;495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96" name="Google Shape;496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500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1" name="Google Shape;501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2" name="Google Shape;502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3" name="Google Shape;503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504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505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0" name="Google Shape;510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511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512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515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520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4" name="Google Shape;524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525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526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527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28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529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30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1" name="Google Shape;531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32" name="Google Shape;532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82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Black"/>
              <a:buNone/>
              <a:defRPr sz="32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5789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2PfT4lq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35"/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6931065" y="944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35"/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-1020085">
            <a:off x="9372671" y="4528320"/>
            <a:ext cx="1583260" cy="1495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1" name="Google Shape;1241;p35"/>
          <p:cNvGrpSpPr/>
          <p:nvPr/>
        </p:nvGrpSpPr>
        <p:grpSpPr>
          <a:xfrm>
            <a:off x="10540634" y="2551433"/>
            <a:ext cx="102433" cy="102400"/>
            <a:chOff x="3104875" y="1099400"/>
            <a:chExt cx="76825" cy="76800"/>
          </a:xfrm>
        </p:grpSpPr>
        <p:sp>
          <p:nvSpPr>
            <p:cNvPr id="1242" name="Google Shape;1242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35"/>
          <p:cNvGrpSpPr/>
          <p:nvPr/>
        </p:nvGrpSpPr>
        <p:grpSpPr>
          <a:xfrm>
            <a:off x="7225934" y="5225067"/>
            <a:ext cx="102433" cy="102400"/>
            <a:chOff x="3104875" y="1099400"/>
            <a:chExt cx="76825" cy="76800"/>
          </a:xfrm>
        </p:grpSpPr>
        <p:sp>
          <p:nvSpPr>
            <p:cNvPr id="1245" name="Google Shape;1245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7" name="Google Shape;1247;p35"/>
          <p:cNvGrpSpPr/>
          <p:nvPr/>
        </p:nvGrpSpPr>
        <p:grpSpPr>
          <a:xfrm>
            <a:off x="5867034" y="932467"/>
            <a:ext cx="102433" cy="102400"/>
            <a:chOff x="3104875" y="1099400"/>
            <a:chExt cx="76825" cy="76800"/>
          </a:xfrm>
        </p:grpSpPr>
        <p:sp>
          <p:nvSpPr>
            <p:cNvPr id="1248" name="Google Shape;1248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50" name="Google Shape;1250;p35"/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152297">
            <a:off x="8769401" y="609516"/>
            <a:ext cx="2197103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35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6933" b="1" dirty="0" smtClean="0"/>
              <a:t>Практическая работа №</a:t>
            </a:r>
            <a:r>
              <a:rPr lang="en-US" sz="6933" b="1" dirty="0" smtClean="0"/>
              <a:t>3</a:t>
            </a:r>
            <a:endParaRPr sz="3733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2" name="Google Shape;1252;p35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dirty="0" err="1" smtClean="0"/>
              <a:t>DatePicker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0406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3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DatePicker</a:t>
            </a:r>
            <a:endParaRPr dirty="0"/>
          </a:p>
        </p:txBody>
      </p:sp>
      <p:sp>
        <p:nvSpPr>
          <p:cNvPr id="1259" name="Google Shape;1259;p36"/>
          <p:cNvSpPr txBox="1"/>
          <p:nvPr/>
        </p:nvSpPr>
        <p:spPr>
          <a:xfrm>
            <a:off x="960000" y="1482932"/>
            <a:ext cx="10272000" cy="443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b="1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DatePicker</a:t>
            </a:r>
            <a:r>
              <a:rPr lang="ru-RU" sz="1867" b="1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предназначен </a:t>
            </a:r>
            <a:r>
              <a:rPr lang="ru-RU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выбора дат. Для его управления могут использоваться следующие свойства</a:t>
            </a:r>
            <a:r>
              <a:rPr lang="ru-RU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lang="ru-RU" sz="1867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MaximumDate</a:t>
            </a:r>
            <a:r>
              <a:rPr lang="ru-RU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максимальная возможная дата, по умолчанию равна 31 декабря 2100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867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MinimumDate</a:t>
            </a:r>
            <a:r>
              <a:rPr lang="ru-RU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минимальная возможная дата, по умолчанию равна 1 января 1900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867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Date</a:t>
            </a:r>
            <a:r>
              <a:rPr lang="ru-RU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выбранная дата, по умолчанию равна значению </a:t>
            </a:r>
            <a:r>
              <a:rPr lang="ru-RU" sz="1867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DateTime.Today</a:t>
            </a:r>
            <a:endParaRPr lang="ru-RU" sz="1867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867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Format</a:t>
            </a:r>
            <a:r>
              <a:rPr lang="ru-RU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определяет формат даты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Подробнее о нем в </a:t>
            </a:r>
            <a:r>
              <a:rPr lang="ru-RU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теме «Тема 13 - Работа с изображениями и датой. Выбор даты и времени</a:t>
            </a:r>
            <a:r>
              <a:rPr lang="ru-RU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»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(или здесь </a:t>
            </a:r>
            <a:r>
              <a:rPr lang="en-US" sz="1867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https://</a:t>
            </a:r>
            <a:r>
              <a:rPr lang="en-US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learn.microsoft.com/nl-nl/previous-versions/xamarin/xamarin-forms/user-interface/datepicker</a:t>
            </a:r>
            <a:r>
              <a:rPr lang="ru-RU" sz="1867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lang="ru-RU" sz="1867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62" name="Google Shape;1262;p36"/>
          <p:cNvGrpSpPr/>
          <p:nvPr/>
        </p:nvGrpSpPr>
        <p:grpSpPr>
          <a:xfrm>
            <a:off x="10774101" y="1588400"/>
            <a:ext cx="102433" cy="102400"/>
            <a:chOff x="3104875" y="1099400"/>
            <a:chExt cx="76825" cy="76800"/>
          </a:xfrm>
        </p:grpSpPr>
        <p:sp>
          <p:nvSpPr>
            <p:cNvPr id="1263" name="Google Shape;1263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6"/>
          <p:cNvGrpSpPr/>
          <p:nvPr/>
        </p:nvGrpSpPr>
        <p:grpSpPr>
          <a:xfrm>
            <a:off x="1188034" y="1482933"/>
            <a:ext cx="102433" cy="102400"/>
            <a:chOff x="3104875" y="1099400"/>
            <a:chExt cx="76825" cy="76800"/>
          </a:xfrm>
        </p:grpSpPr>
        <p:sp>
          <p:nvSpPr>
            <p:cNvPr id="1269" name="Google Shape;1269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71" name="Google Shape;1271;p36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52">
            <a:off x="342657" y="5735033"/>
            <a:ext cx="1366891" cy="887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83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 smtClean="0"/>
              <a:t>Пространства имён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/>
          <p:cNvSpPr txBox="1"/>
          <p:nvPr/>
        </p:nvSpPr>
        <p:spPr>
          <a:xfrm>
            <a:off x="960000" y="1417100"/>
            <a:ext cx="10272000" cy="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dirty="0" smtClean="0"/>
              <a:t>	По </a:t>
            </a:r>
            <a:r>
              <a:rPr lang="ru-RU" dirty="0"/>
              <a:t>умолчанию </a:t>
            </a:r>
            <a:r>
              <a:rPr lang="ru-RU" dirty="0" smtClean="0"/>
              <a:t>XAML </a:t>
            </a:r>
            <a:r>
              <a:rPr lang="ru-RU" dirty="0"/>
              <a:t>подключается предустановленный набор пространств имен </a:t>
            </a:r>
            <a:r>
              <a:rPr lang="ru-RU" dirty="0" err="1"/>
              <a:t>xml</a:t>
            </a:r>
            <a:r>
              <a:rPr lang="ru-RU" dirty="0"/>
              <a:t>. Но мы можем задействовать любые другие пространства имен и их функциональность в том числе и стандартные пространства имен платформы .NET, например, </a:t>
            </a:r>
            <a:r>
              <a:rPr lang="ru-RU" dirty="0" err="1"/>
              <a:t>System</a:t>
            </a:r>
            <a:r>
              <a:rPr lang="ru-RU" dirty="0"/>
              <a:t> или </a:t>
            </a:r>
            <a:r>
              <a:rPr lang="ru-RU" dirty="0" err="1"/>
              <a:t>System.Collections</a:t>
            </a:r>
            <a:r>
              <a:rPr lang="ru-RU" dirty="0"/>
              <a:t>. </a:t>
            </a:r>
            <a:endParaRPr lang="ru-RU" dirty="0" smtClean="0"/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нашем </a:t>
            </a:r>
            <a:r>
              <a:rPr lang="ru-RU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случае </a:t>
            </a:r>
            <a:r>
              <a:rPr lang="ru-RU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когда </a:t>
            </a:r>
            <a:r>
              <a:rPr lang="ru-RU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 добавляете 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xmlns:system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clr-namespace:System;assembly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mscorlib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", </a:t>
            </a:r>
            <a:r>
              <a:rPr lang="ru-RU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 делаете доступным пространство имен 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System, </a:t>
            </a:r>
            <a:r>
              <a:rPr lang="ru-RU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которое содержит типы, такие как 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DateTime</a:t>
            </a:r>
            <a:r>
              <a:rPr lang="en-US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ru-RU" kern="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Поэтому </a:t>
            </a:r>
            <a:r>
              <a:rPr lang="en-US" kern="0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xaml</a:t>
            </a:r>
            <a:r>
              <a:rPr lang="ru-RU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выглядит как-то так</a:t>
            </a:r>
            <a:r>
              <a:rPr lang="en-US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endParaRPr lang="ru-RU" kern="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&lt;?xml version="1.0" encoding="utf-8" ?&gt;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ContentPage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="http://xamarin.com/schemas/2014/forms"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xmlns:x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="http://schemas.microsoft.com/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winfx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/2009/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xaml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x:Class="DatePickerApp.MainPage"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xmlns:system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clr-namespace:System;assembly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mscorlib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US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&lt;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StackLayout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Padding="20"&gt;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	//</a:t>
            </a:r>
            <a:r>
              <a:rPr lang="ru-RU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здесь некоторый код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&lt;/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StackLayout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&lt;/</a:t>
            </a:r>
            <a:r>
              <a:rPr lang="en-US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ContentPage</a:t>
            </a:r>
            <a:r>
              <a:rPr lang="en-US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US" kern="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US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ru-RU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9953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Выполните задание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8478065" y="-407833"/>
            <a:ext cx="2197104" cy="142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41013" t="11308" r="31076" b="6835"/>
          <a:stretch/>
        </p:blipFill>
        <p:spPr>
          <a:xfrm>
            <a:off x="8671704" y="1649477"/>
            <a:ext cx="2672726" cy="4409087"/>
          </a:xfrm>
          <a:prstGeom prst="rect">
            <a:avLst/>
          </a:prstGeom>
        </p:spPr>
      </p:pic>
      <p:sp>
        <p:nvSpPr>
          <p:cNvPr id="12" name="Google Shape;1259;p36"/>
          <p:cNvSpPr txBox="1"/>
          <p:nvPr/>
        </p:nvSpPr>
        <p:spPr>
          <a:xfrm>
            <a:off x="980542" y="1649477"/>
            <a:ext cx="7593691" cy="805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dirty="0" smtClean="0"/>
              <a:t>1) </a:t>
            </a:r>
            <a:r>
              <a:rPr lang="ru-RU" dirty="0" smtClean="0"/>
              <a:t>Создайте пустой проект </a:t>
            </a:r>
            <a:r>
              <a:rPr lang="en-US" dirty="0" err="1" smtClean="0"/>
              <a:t>DatePickerApp</a:t>
            </a:r>
            <a:endParaRPr lang="en-US" dirty="0" smtClean="0"/>
          </a:p>
          <a:p>
            <a:pPr>
              <a:buClr>
                <a:srgbClr val="000000"/>
              </a:buClr>
            </a:pPr>
            <a:r>
              <a:rPr lang="en-US" dirty="0" smtClean="0"/>
              <a:t>2) </a:t>
            </a:r>
            <a:r>
              <a:rPr lang="ru-RU" dirty="0" smtClean="0"/>
              <a:t>Откройте файл </a:t>
            </a:r>
            <a:r>
              <a:rPr lang="en-US" b="1" dirty="0" err="1" smtClean="0"/>
              <a:t>MainPage.xaml</a:t>
            </a:r>
            <a:r>
              <a:rPr lang="ru-RU" b="1" dirty="0" smtClean="0"/>
              <a:t> </a:t>
            </a:r>
            <a:r>
              <a:rPr lang="ru-RU" dirty="0" smtClean="0"/>
              <a:t>и в нём опишите </a:t>
            </a:r>
            <a:r>
              <a:rPr lang="ru-RU" dirty="0" err="1" smtClean="0"/>
              <a:t>струтктуру</a:t>
            </a:r>
            <a:endParaRPr lang="ru-RU" dirty="0" smtClean="0"/>
          </a:p>
          <a:p>
            <a:pPr>
              <a:buClr>
                <a:srgbClr val="000000"/>
              </a:buClr>
            </a:pPr>
            <a:r>
              <a:rPr lang="ru-RU" dirty="0" smtClean="0"/>
              <a:t>3) Добавьте в нём </a:t>
            </a:r>
            <a:r>
              <a:rPr lang="en-US" dirty="0" smtClean="0"/>
              <a:t>label, </a:t>
            </a:r>
            <a:r>
              <a:rPr lang="en-US" dirty="0" err="1" smtClean="0"/>
              <a:t>DatePicker</a:t>
            </a:r>
            <a:r>
              <a:rPr lang="en-US" dirty="0" smtClean="0"/>
              <a:t>, Button </a:t>
            </a:r>
            <a:r>
              <a:rPr lang="ru-RU" dirty="0" smtClean="0"/>
              <a:t>(кнопка «Показать выбранную дату» и ещё один </a:t>
            </a:r>
            <a:r>
              <a:rPr lang="en-US" dirty="0" smtClean="0"/>
              <a:t>label,</a:t>
            </a:r>
            <a:r>
              <a:rPr lang="ru-RU" dirty="0" smtClean="0"/>
              <a:t> соответственно</a:t>
            </a:r>
          </a:p>
          <a:p>
            <a:pPr>
              <a:buClr>
                <a:srgbClr val="000000"/>
              </a:buClr>
            </a:pPr>
            <a:r>
              <a:rPr lang="ru-RU" dirty="0" smtClean="0"/>
              <a:t>4) В </a:t>
            </a:r>
            <a:r>
              <a:rPr lang="en-US" dirty="0" err="1" smtClean="0"/>
              <a:t>cs</a:t>
            </a:r>
            <a:r>
              <a:rPr lang="en-US" dirty="0" smtClean="0"/>
              <a:t> </a:t>
            </a:r>
            <a:r>
              <a:rPr lang="ru-RU" dirty="0" smtClean="0"/>
              <a:t>коде добавьте одну функцию (на неё пусть ссылается </a:t>
            </a:r>
            <a:r>
              <a:rPr lang="en-US" dirty="0" err="1" smtClean="0"/>
              <a:t>xaml</a:t>
            </a:r>
            <a:r>
              <a:rPr lang="en-US" dirty="0" smtClean="0"/>
              <a:t>)</a:t>
            </a:r>
            <a:r>
              <a:rPr lang="ru-RU" dirty="0" smtClean="0"/>
              <a:t>, которая отобразит выбранную дату</a:t>
            </a:r>
          </a:p>
          <a:p>
            <a:pPr>
              <a:buClr>
                <a:srgbClr val="000000"/>
              </a:buClr>
            </a:pPr>
            <a:r>
              <a:rPr lang="ru-RU" dirty="0" smtClean="0"/>
              <a:t>5) </a:t>
            </a:r>
            <a:r>
              <a:rPr lang="ru-RU" dirty="0" err="1" smtClean="0"/>
              <a:t>Скрины</a:t>
            </a:r>
            <a:r>
              <a:rPr lang="ru-RU" dirty="0" smtClean="0"/>
              <a:t> добавьте в </a:t>
            </a:r>
            <a:r>
              <a:rPr lang="en-US" dirty="0" smtClean="0"/>
              <a:t>word </a:t>
            </a:r>
            <a:r>
              <a:rPr lang="ru-RU" dirty="0" smtClean="0"/>
              <a:t>документ</a:t>
            </a:r>
          </a:p>
          <a:p>
            <a:pPr>
              <a:buClr>
                <a:srgbClr val="000000"/>
              </a:buClr>
            </a:pPr>
            <a:r>
              <a:rPr lang="ru-RU" dirty="0" smtClean="0"/>
              <a:t>6) Выполните это же задание на чистом </a:t>
            </a:r>
            <a:r>
              <a:rPr lang="en-US" dirty="0" smtClean="0"/>
              <a:t>cs. </a:t>
            </a:r>
            <a:r>
              <a:rPr lang="ru-RU" dirty="0" smtClean="0"/>
              <a:t>То есть </a:t>
            </a:r>
            <a:r>
              <a:rPr lang="en-US" dirty="0" err="1" smtClean="0"/>
              <a:t>xaml</a:t>
            </a:r>
            <a:r>
              <a:rPr lang="ru-RU" dirty="0" smtClean="0"/>
              <a:t> у вас примет примерно такой вот вид</a:t>
            </a:r>
            <a:r>
              <a:rPr lang="en-US" dirty="0" smtClean="0"/>
              <a:t>:</a:t>
            </a:r>
          </a:p>
          <a:p>
            <a:pPr>
              <a:buClr>
                <a:srgbClr val="000000"/>
              </a:buClr>
            </a:pPr>
            <a:r>
              <a:rPr lang="en-US" dirty="0"/>
              <a:t>&lt;?xml version="1.0" encoding="utf-8" ?&gt;</a:t>
            </a:r>
          </a:p>
          <a:p>
            <a:pPr>
              <a:buClr>
                <a:srgbClr val="000000"/>
              </a:buClr>
            </a:pPr>
            <a:r>
              <a:rPr lang="en-US" dirty="0"/>
              <a:t>&lt;</a:t>
            </a:r>
            <a:r>
              <a:rPr lang="en-US" dirty="0" err="1"/>
              <a:t>ContentPage</a:t>
            </a:r>
            <a:r>
              <a:rPr lang="en-US" dirty="0"/>
              <a:t> </a:t>
            </a:r>
            <a:r>
              <a:rPr lang="en-US" dirty="0" err="1"/>
              <a:t>xmlns</a:t>
            </a:r>
            <a:r>
              <a:rPr lang="en-US" dirty="0"/>
              <a:t>="http://xamarin.com/schemas/2014/forms"</a:t>
            </a:r>
          </a:p>
          <a:p>
            <a:pPr>
              <a:buClr>
                <a:srgbClr val="000000"/>
              </a:buClr>
            </a:pPr>
            <a:r>
              <a:rPr lang="en-US" dirty="0"/>
              <a:t>             </a:t>
            </a:r>
            <a:r>
              <a:rPr lang="en-US" dirty="0" err="1"/>
              <a:t>xmlns:x</a:t>
            </a:r>
            <a:r>
              <a:rPr lang="en-US" dirty="0"/>
              <a:t>="http://schemas.microsoft.com/</a:t>
            </a:r>
            <a:r>
              <a:rPr lang="en-US" dirty="0" err="1"/>
              <a:t>winfx</a:t>
            </a:r>
            <a:r>
              <a:rPr lang="en-US" dirty="0"/>
              <a:t>/2009/</a:t>
            </a:r>
            <a:r>
              <a:rPr lang="en-US" dirty="0" err="1"/>
              <a:t>xaml</a:t>
            </a:r>
            <a:r>
              <a:rPr lang="en-US" dirty="0"/>
              <a:t>"</a:t>
            </a:r>
          </a:p>
          <a:p>
            <a:pPr>
              <a:buClr>
                <a:srgbClr val="000000"/>
              </a:buClr>
            </a:pPr>
            <a:r>
              <a:rPr lang="en-US" dirty="0"/>
              <a:t>             x:Class="DatePickerApp.MainPage"&gt;</a:t>
            </a:r>
          </a:p>
          <a:p>
            <a:pPr>
              <a:buClr>
                <a:srgbClr val="000000"/>
              </a:buClr>
            </a:pPr>
            <a:endParaRPr lang="en-US" dirty="0"/>
          </a:p>
          <a:p>
            <a:pPr>
              <a:buClr>
                <a:srgbClr val="000000"/>
              </a:buClr>
            </a:pPr>
            <a:r>
              <a:rPr lang="en-US" dirty="0"/>
              <a:t>&lt;/</a:t>
            </a:r>
            <a:r>
              <a:rPr lang="en-US" dirty="0" err="1"/>
              <a:t>ContentPage</a:t>
            </a:r>
            <a:r>
              <a:rPr lang="en-US" dirty="0" smtClean="0"/>
              <a:t>&gt;</a:t>
            </a:r>
          </a:p>
          <a:p>
            <a:pPr>
              <a:buClr>
                <a:srgbClr val="000000"/>
              </a:buClr>
            </a:pPr>
            <a:r>
              <a:rPr lang="en-US" dirty="0" smtClean="0"/>
              <a:t>7) </a:t>
            </a:r>
            <a:r>
              <a:rPr lang="ru-RU" dirty="0" smtClean="0"/>
              <a:t>Добавьте </a:t>
            </a:r>
            <a:r>
              <a:rPr lang="ru-RU" dirty="0" err="1" smtClean="0"/>
              <a:t>скрины</a:t>
            </a:r>
            <a:r>
              <a:rPr lang="ru-RU" dirty="0" smtClean="0"/>
              <a:t> в </a:t>
            </a:r>
            <a:r>
              <a:rPr lang="en-US" dirty="0" smtClean="0"/>
              <a:t>word </a:t>
            </a:r>
            <a:r>
              <a:rPr lang="ru-RU" dirty="0" smtClean="0"/>
              <a:t>и отправьте отчет</a:t>
            </a:r>
            <a:endParaRPr lang="en-US" dirty="0"/>
          </a:p>
          <a:p>
            <a:pPr>
              <a:buClr>
                <a:srgbClr val="000000"/>
              </a:buClr>
            </a:pPr>
            <a:r>
              <a:rPr lang="ru-RU" dirty="0" smtClean="0"/>
              <a:t>  </a:t>
            </a:r>
            <a:endParaRPr lang="en-US" dirty="0" smtClean="0"/>
          </a:p>
          <a:p>
            <a:pPr marL="342900" indent="-342900">
              <a:buClr>
                <a:srgbClr val="000000"/>
              </a:buClr>
              <a:buFont typeface="Arial"/>
              <a:buAutoNum type="arabicParenR"/>
            </a:pPr>
            <a:endParaRPr lang="ru-RU" kern="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266351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63"/>
          <p:cNvSpPr/>
          <p:nvPr/>
        </p:nvSpPr>
        <p:spPr>
          <a:xfrm rot="5400000">
            <a:off x="5685399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1" name="Google Shape;2281;p63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2282" name="Google Shape;2282;p63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283" name="Google Shape;2283;p63"/>
          <p:cNvSpPr txBox="1"/>
          <p:nvPr/>
        </p:nvSpPr>
        <p:spPr>
          <a:xfrm>
            <a:off x="3328200" y="5641300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84" name="Google Shape;2284;p63"/>
          <p:cNvGrpSpPr/>
          <p:nvPr/>
        </p:nvGrpSpPr>
        <p:grpSpPr>
          <a:xfrm>
            <a:off x="5865171" y="4152417"/>
            <a:ext cx="461408" cy="460899"/>
            <a:chOff x="3303268" y="3817349"/>
            <a:chExt cx="346056" cy="345674"/>
          </a:xfrm>
        </p:grpSpPr>
        <p:sp>
          <p:nvSpPr>
            <p:cNvPr id="2285" name="Google Shape;2285;p63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63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63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63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9" name="Google Shape;2289;p63"/>
          <p:cNvSpPr/>
          <p:nvPr/>
        </p:nvSpPr>
        <p:spPr>
          <a:xfrm rot="5400000">
            <a:off x="4848816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0" name="Google Shape;2290;p63"/>
          <p:cNvSpPr/>
          <p:nvPr/>
        </p:nvSpPr>
        <p:spPr>
          <a:xfrm>
            <a:off x="5028960" y="4152163"/>
            <a:ext cx="460899" cy="46140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1" name="Google Shape;2291;p63"/>
          <p:cNvSpPr/>
          <p:nvPr/>
        </p:nvSpPr>
        <p:spPr>
          <a:xfrm rot="5400000">
            <a:off x="6521983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92" name="Google Shape;2292;p63"/>
          <p:cNvGrpSpPr/>
          <p:nvPr/>
        </p:nvGrpSpPr>
        <p:grpSpPr>
          <a:xfrm>
            <a:off x="6701892" y="4152417"/>
            <a:ext cx="461408" cy="460899"/>
            <a:chOff x="3752358" y="3817349"/>
            <a:chExt cx="346056" cy="345674"/>
          </a:xfrm>
        </p:grpSpPr>
        <p:sp>
          <p:nvSpPr>
            <p:cNvPr id="2293" name="Google Shape;2293;p63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63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63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63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297" name="Google Shape;2297;p6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8" name="Google Shape;2298;p63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406513">
            <a:off x="1465748" y="7350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9" name="Google Shape;2299;p63"/>
          <p:cNvPicPr preferRelativeResize="0"/>
          <p:nvPr/>
        </p:nvPicPr>
        <p:blipFill rotWithShape="1">
          <a:blip r:embed="rId5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0" name="Google Shape;2300;p63"/>
          <p:cNvPicPr preferRelativeResize="0"/>
          <p:nvPr/>
        </p:nvPicPr>
        <p:blipFill rotWithShape="1">
          <a:blip r:embed="rId6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1" name="Google Shape;2301;p63"/>
          <p:cNvPicPr preferRelativeResize="0"/>
          <p:nvPr/>
        </p:nvPicPr>
        <p:blipFill rotWithShape="1">
          <a:blip r:embed="rId7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2" name="Google Shape;2302;p63"/>
          <p:cNvGrpSpPr/>
          <p:nvPr/>
        </p:nvGrpSpPr>
        <p:grpSpPr>
          <a:xfrm>
            <a:off x="9189301" y="827733"/>
            <a:ext cx="102433" cy="102400"/>
            <a:chOff x="3104875" y="1099400"/>
            <a:chExt cx="76825" cy="76800"/>
          </a:xfrm>
        </p:grpSpPr>
        <p:sp>
          <p:nvSpPr>
            <p:cNvPr id="2303" name="Google Shape;2303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5" name="Google Shape;2305;p63"/>
          <p:cNvGrpSpPr/>
          <p:nvPr/>
        </p:nvGrpSpPr>
        <p:grpSpPr>
          <a:xfrm rot="1891135">
            <a:off x="1866583" y="5474958"/>
            <a:ext cx="102437" cy="102404"/>
            <a:chOff x="3104875" y="1099400"/>
            <a:chExt cx="76825" cy="76800"/>
          </a:xfrm>
        </p:grpSpPr>
        <p:sp>
          <p:nvSpPr>
            <p:cNvPr id="2306" name="Google Shape;2306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63"/>
          <p:cNvGrpSpPr/>
          <p:nvPr/>
        </p:nvGrpSpPr>
        <p:grpSpPr>
          <a:xfrm>
            <a:off x="2855301" y="2575817"/>
            <a:ext cx="102433" cy="102400"/>
            <a:chOff x="3104875" y="1099400"/>
            <a:chExt cx="76825" cy="76800"/>
          </a:xfrm>
        </p:grpSpPr>
        <p:sp>
          <p:nvSpPr>
            <p:cNvPr id="2309" name="Google Shape;2309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33" name="Google Shape;14766;p8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969265" y="62285"/>
            <a:ext cx="1115014" cy="44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3803758"/>
      </p:ext>
    </p:extLst>
  </p:cSld>
  <p:clrMapOvr>
    <a:masterClrMapping/>
  </p:clrMapOvr>
</p:sld>
</file>

<file path=ppt/theme/theme1.xml><?xml version="1.0" encoding="utf-8"?>
<a:theme xmlns:a="http://schemas.openxmlformats.org/drawingml/2006/main" name="Artificial Intelligence (AI) Technology Consulting by Slidesgo">
  <a:themeElements>
    <a:clrScheme name="Simple Light">
      <a:dk1>
        <a:srgbClr val="FFFFFF"/>
      </a:dk1>
      <a:lt1>
        <a:srgbClr val="27173A"/>
      </a:lt1>
      <a:dk2>
        <a:srgbClr val="AE77D6"/>
      </a:dk2>
      <a:lt2>
        <a:srgbClr val="5A1387"/>
      </a:lt2>
      <a:accent1>
        <a:srgbClr val="76F3FB"/>
      </a:accent1>
      <a:accent2>
        <a:srgbClr val="729BC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229</Words>
  <Application>Microsoft Office PowerPoint</Application>
  <PresentationFormat>Широкоэкранный</PresentationFormat>
  <Paragraphs>47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Anaheim</vt:lpstr>
      <vt:lpstr>Arial</vt:lpstr>
      <vt:lpstr>Bebas Neue</vt:lpstr>
      <vt:lpstr>Calibri</vt:lpstr>
      <vt:lpstr>Montserrat</vt:lpstr>
      <vt:lpstr>Montserrat Black</vt:lpstr>
      <vt:lpstr>Montserrat Light</vt:lpstr>
      <vt:lpstr>Nunito Light</vt:lpstr>
      <vt:lpstr>PT Sans</vt:lpstr>
      <vt:lpstr>Artificial Intelligence (AI) Technology Consulting by Slidesgo</vt:lpstr>
      <vt:lpstr>Практическая работа №3</vt:lpstr>
      <vt:lpstr>DatePicker</vt:lpstr>
      <vt:lpstr>Пространства имён</vt:lpstr>
      <vt:lpstr>Выполните задание</vt:lpstr>
      <vt:lpstr>THANKS!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№16</dc:title>
  <dc:creator>Учетная запись Майкрософт</dc:creator>
  <cp:lastModifiedBy>Ghtgjlfdfntkm</cp:lastModifiedBy>
  <cp:revision>8</cp:revision>
  <dcterms:created xsi:type="dcterms:W3CDTF">2024-12-27T17:47:27Z</dcterms:created>
  <dcterms:modified xsi:type="dcterms:W3CDTF">2025-02-14T08:38:26Z</dcterms:modified>
</cp:coreProperties>
</file>